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53"/>
  </p:sldMasterIdLst>
  <p:notesMasterIdLst>
    <p:notesMasterId r:id="rId66"/>
  </p:notesMasterIdLst>
  <p:handoutMasterIdLst>
    <p:handoutMasterId r:id="rId67"/>
  </p:handoutMasterIdLst>
  <p:sldIdLst>
    <p:sldId id="265" r:id="rId54"/>
    <p:sldId id="294" r:id="rId55"/>
    <p:sldId id="291" r:id="rId56"/>
    <p:sldId id="298" r:id="rId57"/>
    <p:sldId id="299" r:id="rId58"/>
    <p:sldId id="300" r:id="rId59"/>
    <p:sldId id="301" r:id="rId60"/>
    <p:sldId id="302" r:id="rId61"/>
    <p:sldId id="303" r:id="rId62"/>
    <p:sldId id="292" r:id="rId63"/>
    <p:sldId id="295" r:id="rId64"/>
    <p:sldId id="293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816" userDrawn="1">
          <p15:clr>
            <a:srgbClr val="A4A3A4"/>
          </p15:clr>
        </p15:guide>
        <p15:guide id="3" pos="816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Yazar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79619" autoAdjust="0"/>
  </p:normalViewPr>
  <p:slideViewPr>
    <p:cSldViewPr>
      <p:cViewPr varScale="1">
        <p:scale>
          <a:sx n="72" d="100"/>
          <a:sy n="72" d="100"/>
        </p:scale>
        <p:origin x="660" y="72"/>
      </p:cViewPr>
      <p:guideLst>
        <p:guide pos="3840"/>
        <p:guide pos="6816"/>
        <p:guide pos="8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140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customXml" Target="../customXml/item39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50" Type="http://schemas.openxmlformats.org/officeDocument/2006/relationships/customXml" Target="../customXml/item50.xml"/><Relationship Id="rId55" Type="http://schemas.openxmlformats.org/officeDocument/2006/relationships/slide" Target="slides/slide2.xml"/><Relationship Id="rId63" Type="http://schemas.openxmlformats.org/officeDocument/2006/relationships/slide" Target="slides/slide10.xml"/><Relationship Id="rId68" Type="http://schemas.openxmlformats.org/officeDocument/2006/relationships/commentAuthors" Target="commentAuthors.xml"/><Relationship Id="rId7" Type="http://schemas.openxmlformats.org/officeDocument/2006/relationships/customXml" Target="../customXml/item7.xml"/><Relationship Id="rId71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53" Type="http://schemas.openxmlformats.org/officeDocument/2006/relationships/slideMaster" Target="slideMasters/slideMaster1.xml"/><Relationship Id="rId58" Type="http://schemas.openxmlformats.org/officeDocument/2006/relationships/slide" Target="slides/slide5.xml"/><Relationship Id="rId66" Type="http://schemas.openxmlformats.org/officeDocument/2006/relationships/notesMaster" Target="notesMasters/notesMaster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slide" Target="slides/slide4.xml"/><Relationship Id="rId61" Type="http://schemas.openxmlformats.org/officeDocument/2006/relationships/slide" Target="slides/slide8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slide" Target="slides/slide7.xml"/><Relationship Id="rId65" Type="http://schemas.openxmlformats.org/officeDocument/2006/relationships/slide" Target="slides/slide12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slide" Target="slides/slide3.xml"/><Relationship Id="rId64" Type="http://schemas.openxmlformats.org/officeDocument/2006/relationships/slide" Target="slides/slide11.xml"/><Relationship Id="rId69" Type="http://schemas.openxmlformats.org/officeDocument/2006/relationships/presProps" Target="presProps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slide" Target="slides/slide6.xml"/><Relationship Id="rId67" Type="http://schemas.openxmlformats.org/officeDocument/2006/relationships/handoutMaster" Target="handoutMasters/handoutMaster1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slide" Target="slides/slide1.xml"/><Relationship Id="rId62" Type="http://schemas.openxmlformats.org/officeDocument/2006/relationships/slide" Target="slides/slide9.xml"/><Relationship Id="rId7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 dirty="0"/>
          </a:p>
        </p:txBody>
      </p:sp>
      <p:sp>
        <p:nvSpPr>
          <p:cNvPr id="3" name="Veri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 dirty="0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 dirty="0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noProof="0" dirty="0"/>
              <a:t>Üçüncü</a:t>
            </a:r>
            <a:r>
              <a:rPr lang="tr-TR" dirty="0"/>
              <a:t>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sz="1200" b="0" i="1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 defTabSz="914400" rtl="1">
              <a:buNone/>
            </a:pPr>
            <a:fld id="{7FB667E1-E601-4AAF-B95C-B25720D70A60}" type="slidenum">
              <a:rPr lang="en-US" sz="1200" b="0" i="0">
                <a:latin typeface="Corbel"/>
                <a:ea typeface="+mn-ea"/>
                <a:cs typeface="+mn-cs"/>
              </a:rPr>
              <a:pPr algn="l" defTabSz="914400" rtl="1">
                <a:buNone/>
              </a:pPr>
              <a:t>2</a:t>
            </a:fld>
            <a:endParaRPr lang="en-US" sz="1200" b="0" i="0"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8606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1">
              <a:buNone/>
            </a:pPr>
            <a:r>
              <a:rPr lang="tr-TR" sz="1200" b="0" i="0" noProof="0" dirty="0">
                <a:solidFill>
                  <a:srgbClr val="363D3D"/>
                </a:solidFill>
                <a:latin typeface="Corbel"/>
                <a:ea typeface="+mn-ea"/>
                <a:cs typeface="+mn-cs"/>
              </a:rPr>
              <a:t>Birden fazla slayt gerekebilir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 defTabSz="914400" rtl="1">
              <a:buNone/>
            </a:pPr>
            <a:fld id="{7FB667E1-E601-4AAF-B95C-B25720D70A60}" type="slidenum">
              <a:rPr lang="en-US" sz="1200" b="0" i="0">
                <a:latin typeface="Corbel"/>
                <a:ea typeface="+mn-ea"/>
                <a:cs typeface="+mn-cs"/>
              </a:rPr>
              <a:pPr algn="l" defTabSz="914400" rtl="1">
                <a:buNone/>
              </a:pPr>
              <a:t>4</a:t>
            </a:fld>
            <a:endParaRPr lang="en-US" sz="1200" b="0" i="0"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3586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" y="0"/>
            <a:ext cx="12188699" cy="4799300"/>
          </a:xfrm>
          <a:prstGeom prst="rect">
            <a:avLst/>
          </a:prstGeom>
        </p:spPr>
      </p:pic>
      <p:sp>
        <p:nvSpPr>
          <p:cNvPr id="4" name="Dikdörtgen 3"/>
          <p:cNvSpPr/>
          <p:nvPr/>
        </p:nvSpPr>
        <p:spPr bwMode="ltGray">
          <a:xfrm>
            <a:off x="-2" y="4754880"/>
            <a:ext cx="12192002" cy="21031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r-T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6" name="Dikdörtgen 5"/>
          <p:cNvSpPr/>
          <p:nvPr/>
        </p:nvSpPr>
        <p:spPr bwMode="white">
          <a:xfrm>
            <a:off x="-127" y="4724400"/>
            <a:ext cx="12188826" cy="76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523999" y="4800600"/>
            <a:ext cx="9144002" cy="1143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2413" y="5943600"/>
            <a:ext cx="9144002" cy="7620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Diğer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/>
          <p:cNvSpPr/>
          <p:nvPr/>
        </p:nvSpPr>
        <p:spPr bwMode="ltGray">
          <a:xfrm>
            <a:off x="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r-T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362892" y="685800"/>
            <a:ext cx="637032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tr-TR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693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/>
          <p:cNvSpPr/>
          <p:nvPr/>
        </p:nvSpPr>
        <p:spPr bwMode="ltGray">
          <a:xfrm>
            <a:off x="731520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r-T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923214" y="2362200"/>
            <a:ext cx="3200400" cy="1993392"/>
          </a:xfrm>
        </p:spPr>
        <p:txBody>
          <a:bodyPr anchor="b">
            <a:normAutofit/>
          </a:bodyPr>
          <a:lstStyle>
            <a:lvl1pPr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0" y="0"/>
            <a:ext cx="7315200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320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tr-TR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7923214" y="4355592"/>
            <a:ext cx="3200400" cy="1644614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tr-TR" dirty="0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tr-TR" dirty="0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tr-TR" dirty="0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/>
        </p:nvSpPr>
        <p:spPr bwMode="ltGray">
          <a:xfrm>
            <a:off x="0" y="0"/>
            <a:ext cx="12188826" cy="4572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tr-TR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</a:endParaRPr>
          </a:p>
        </p:txBody>
      </p:sp>
      <p:sp>
        <p:nvSpPr>
          <p:cNvPr id="8" name="Dikdörtgen 7"/>
          <p:cNvSpPr/>
          <p:nvPr/>
        </p:nvSpPr>
        <p:spPr bwMode="white">
          <a:xfrm>
            <a:off x="-1" y="4114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>
              <a:defRPr sz="5200" b="0"/>
            </a:lvl1pPr>
          </a:lstStyle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524000" y="3810000"/>
            <a:ext cx="9144000" cy="1143000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Diğer Bölüm Başlığı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>
              <a:defRPr sz="5200" b="0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522413" y="3810000"/>
            <a:ext cx="9144000" cy="1143000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04328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134112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tr-TR" dirty="0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27888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tr-TR" dirty="0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7D43D-6574-4C7B-808D-C6C12215A4D4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CE5F2-81AA-4605-B028-6FBA391056AF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117078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341120" y="466344"/>
            <a:ext cx="9509760" cy="1234440"/>
          </a:xfrm>
        </p:spPr>
        <p:txBody>
          <a:bodyPr/>
          <a:lstStyle/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34112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134112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tr-TR" dirty="0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27888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27888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tr-TR" dirty="0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5708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tr-TR"/>
              <a:t>Asıl başlık stili için tıklayın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4494212" y="685800"/>
            <a:ext cx="7239001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tr-TR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/>
        </p:nvSpPr>
        <p:spPr bwMode="ltGray">
          <a:xfrm>
            <a:off x="1587" y="6583680"/>
            <a:ext cx="12188826" cy="2743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tr-TR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</a:endParaRPr>
          </a:p>
        </p:txBody>
      </p:sp>
      <p:sp>
        <p:nvSpPr>
          <p:cNvPr id="8" name="Dikdörtgen 7"/>
          <p:cNvSpPr/>
          <p:nvPr/>
        </p:nvSpPr>
        <p:spPr bwMode="white">
          <a:xfrm>
            <a:off x="1587" y="65836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 dirty="0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341120" y="1901952"/>
            <a:ext cx="9509760" cy="4127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</a:p>
          <a:p>
            <a:pPr lvl="5"/>
            <a:r>
              <a:rPr lang="tr-TR" dirty="0"/>
              <a:t>Altıncı</a:t>
            </a:r>
          </a:p>
          <a:p>
            <a:pPr lvl="6"/>
            <a:r>
              <a:rPr lang="tr-TR" dirty="0"/>
              <a:t>Yedinci</a:t>
            </a:r>
          </a:p>
          <a:p>
            <a:pPr lvl="7"/>
            <a:r>
              <a:rPr lang="tr-TR" dirty="0"/>
              <a:t>Sekizinci</a:t>
            </a:r>
          </a:p>
          <a:p>
            <a:pPr lvl="8"/>
            <a:r>
              <a:rPr lang="tr-TR" dirty="0"/>
              <a:t>Dokuzuncu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E583DDF-CA54-461A-A486-592D2374C532}" type="datetimeFigureOut">
              <a:rPr lang="tr-TR" smtClean="0"/>
              <a:pPr/>
              <a:t>26.08.2016</a:t>
            </a:fld>
            <a:endParaRPr lang="tr-TR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1341120" y="6601968"/>
            <a:ext cx="7159752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chemeClr val="bg2"/>
                </a:solidFill>
              </a:defRPr>
            </a:lvl1pPr>
          </a:lstStyle>
          <a:p>
            <a:endParaRPr lang="tr-TR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10210800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CA8D9AD5-F248-4919-864A-CFD76CC027D6}" type="slidenum">
              <a:rPr lang="tr-TR" smtClean="0"/>
              <a:pPr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2" r:id="rId4"/>
    <p:sldLayoutId id="2147483661" r:id="rId5"/>
    <p:sldLayoutId id="2147483653" r:id="rId6"/>
    <p:sldLayoutId id="2147483654" r:id="rId7"/>
    <p:sldLayoutId id="2147483655" r:id="rId8"/>
    <p:sldLayoutId id="2147483656" r:id="rId9"/>
    <p:sldLayoutId id="2147483663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2"/>
        </a:buClr>
        <a:buSzPct val="80000"/>
        <a:buFont typeface="Wingdings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80000"/>
        <a:buFont typeface="Wingdings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80000"/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80000"/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80000"/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Wingdings" pitchFamily="2" charset="2"/>
        <a:buChar char="§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Wingdings" pitchFamily="2" charset="2"/>
        <a:buChar char="§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Wingdings" pitchFamily="2" charset="2"/>
        <a:buChar char="§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60">
          <p15:clr>
            <a:srgbClr val="F26B43"/>
          </p15:clr>
        </p15:guide>
        <p15:guide id="2" pos="40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12.xml"/><Relationship Id="rId13" Type="http://schemas.openxmlformats.org/officeDocument/2006/relationships/customXml" Target="../../customXml/item52.xml"/><Relationship Id="rId18" Type="http://schemas.openxmlformats.org/officeDocument/2006/relationships/slideLayout" Target="../slideLayouts/slideLayout2.xml"/><Relationship Id="rId3" Type="http://schemas.openxmlformats.org/officeDocument/2006/relationships/customXml" Target="../../customXml/item11.xml"/><Relationship Id="rId21" Type="http://schemas.openxmlformats.org/officeDocument/2006/relationships/image" Target="../media/image4.png"/><Relationship Id="rId7" Type="http://schemas.openxmlformats.org/officeDocument/2006/relationships/customXml" Target="../../customXml/item22.xml"/><Relationship Id="rId12" Type="http://schemas.openxmlformats.org/officeDocument/2006/relationships/customXml" Target="../../customXml/item18.xml"/><Relationship Id="rId17" Type="http://schemas.openxmlformats.org/officeDocument/2006/relationships/customXml" Target="../../customXml/item10.xml"/><Relationship Id="rId2" Type="http://schemas.openxmlformats.org/officeDocument/2006/relationships/customXml" Target="../../customXml/item47.xml"/><Relationship Id="rId16" Type="http://schemas.openxmlformats.org/officeDocument/2006/relationships/customXml" Target="../../customXml/item40.xml"/><Relationship Id="rId20" Type="http://schemas.openxmlformats.org/officeDocument/2006/relationships/image" Target="../media/image3.png"/><Relationship Id="rId1" Type="http://schemas.openxmlformats.org/officeDocument/2006/relationships/customXml" Target="../../customXml/item17.xml"/><Relationship Id="rId6" Type="http://schemas.openxmlformats.org/officeDocument/2006/relationships/customXml" Target="../../customXml/item31.xml"/><Relationship Id="rId11" Type="http://schemas.openxmlformats.org/officeDocument/2006/relationships/customXml" Target="../../customXml/item32.xml"/><Relationship Id="rId5" Type="http://schemas.openxmlformats.org/officeDocument/2006/relationships/customXml" Target="../../customXml/item50.xml"/><Relationship Id="rId15" Type="http://schemas.openxmlformats.org/officeDocument/2006/relationships/customXml" Target="../../customXml/item23.xml"/><Relationship Id="rId10" Type="http://schemas.openxmlformats.org/officeDocument/2006/relationships/customXml" Target="../../customXml/item51.xml"/><Relationship Id="rId19" Type="http://schemas.openxmlformats.org/officeDocument/2006/relationships/notesSlide" Target="../notesSlides/notesSlide2.xml"/><Relationship Id="rId4" Type="http://schemas.openxmlformats.org/officeDocument/2006/relationships/customXml" Target="../../customXml/item43.xml"/><Relationship Id="rId9" Type="http://schemas.openxmlformats.org/officeDocument/2006/relationships/customXml" Target="../../customXml/item41.xml"/><Relationship Id="rId14" Type="http://schemas.openxmlformats.org/officeDocument/2006/relationships/customXml" Target="../../customXml/item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0" indent="0" algn="ctr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4800" b="0" i="0" dirty="0">
                <a:solidFill>
                  <a:schemeClr val="bg1"/>
                </a:solidFill>
                <a:latin typeface="Corbel"/>
                <a:ea typeface="+mj-ea"/>
                <a:cs typeface="+mj-cs"/>
              </a:rPr>
              <a:t>Starts Here</a:t>
            </a:r>
            <a:endParaRPr lang="tr-TR" sz="4800" b="0" i="0" dirty="0">
              <a:solidFill>
                <a:schemeClr val="bg1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4" name="Alt Başlık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ctr">
              <a:spcBef>
                <a:spcPts val="0"/>
              </a:spcBef>
              <a:buNone/>
            </a:pPr>
            <a:r>
              <a:rPr lang="en-GB" sz="2000" b="0" i="0" baseline="0" dirty="0">
                <a:solidFill>
                  <a:schemeClr val="bg1"/>
                </a:solidFill>
              </a:rPr>
              <a:t>Batuhan Ünal</a:t>
            </a:r>
            <a:r>
              <a:rPr lang="tr-TR" sz="2000" b="0" i="0" baseline="0" dirty="0">
                <a:solidFill>
                  <a:schemeClr val="bg1"/>
                </a:solidFill>
              </a:rPr>
              <a:t> | </a:t>
            </a:r>
            <a:r>
              <a:rPr lang="en-GB" sz="2000" b="0" i="0" baseline="0" dirty="0">
                <a:solidFill>
                  <a:schemeClr val="bg1"/>
                </a:solidFill>
              </a:rPr>
              <a:t>T.C. Haliç </a:t>
            </a:r>
            <a:r>
              <a:rPr lang="en-GB" sz="2000" b="0" i="0" baseline="0" dirty="0" err="1">
                <a:solidFill>
                  <a:schemeClr val="bg1"/>
                </a:solidFill>
              </a:rPr>
              <a:t>Üniversitesi</a:t>
            </a:r>
            <a:endParaRPr lang="tr-TR" sz="2000" b="0" i="0" baseline="0" dirty="0">
              <a:solidFill>
                <a:schemeClr val="bg1"/>
              </a:solidFill>
            </a:endParaRP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80" y="-17039"/>
            <a:ext cx="1221668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80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3400" b="0" i="0" dirty="0">
                <a:solidFill>
                  <a:srgbClr val="263050">
                    <a:lumMod val="75000"/>
                  </a:srgbClr>
                </a:solidFill>
                <a:latin typeface="Corbel"/>
                <a:ea typeface="+mj-ea"/>
                <a:cs typeface="+mj-cs"/>
              </a:rPr>
              <a:t>Canvas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38" y="1916833"/>
            <a:ext cx="10077970" cy="3878562"/>
          </a:xfrm>
        </p:spPr>
      </p:pic>
    </p:spTree>
    <p:extLst>
      <p:ext uri="{BB962C8B-B14F-4D97-AF65-F5344CB8AC3E}">
        <p14:creationId xmlns:p14="http://schemas.microsoft.com/office/powerpoint/2010/main" val="151114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3400" b="0" i="0" dirty="0">
                <a:solidFill>
                  <a:srgbClr val="263050">
                    <a:lumMod val="75000"/>
                  </a:srgbClr>
                </a:solidFill>
                <a:latin typeface="Corbel"/>
                <a:ea typeface="+mj-ea"/>
                <a:cs typeface="+mj-cs"/>
              </a:rPr>
              <a:t>Canvas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38" y="2667920"/>
            <a:ext cx="10077970" cy="2376388"/>
          </a:xfrm>
        </p:spPr>
      </p:pic>
    </p:spTree>
    <p:extLst>
      <p:ext uri="{BB962C8B-B14F-4D97-AF65-F5344CB8AC3E}">
        <p14:creationId xmlns:p14="http://schemas.microsoft.com/office/powerpoint/2010/main" val="105167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dirty="0" err="1">
                <a:solidFill>
                  <a:srgbClr val="263050">
                    <a:lumMod val="75000"/>
                  </a:srgbClr>
                </a:solidFill>
                <a:latin typeface="Corbel"/>
              </a:rPr>
              <a:t>Uygulama</a:t>
            </a:r>
            <a:r>
              <a:rPr lang="en-GB" dirty="0">
                <a:solidFill>
                  <a:srgbClr val="263050">
                    <a:lumMod val="75000"/>
                  </a:srgbClr>
                </a:solidFill>
                <a:latin typeface="Corbel"/>
              </a:rPr>
              <a:t> Demo Video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6" name="Denemeee[1]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2050" y="1901825"/>
            <a:ext cx="7326313" cy="4127500"/>
          </a:xfrm>
        </p:spPr>
      </p:pic>
    </p:spTree>
    <p:extLst>
      <p:ext uri="{BB962C8B-B14F-4D97-AF65-F5344CB8AC3E}">
        <p14:creationId xmlns:p14="http://schemas.microsoft.com/office/powerpoint/2010/main" val="390829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0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10116616" cy="266700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GB" dirty="0" err="1"/>
              <a:t>Fikir</a:t>
            </a:r>
            <a:r>
              <a:rPr lang="en-GB" dirty="0"/>
              <a:t> (</a:t>
            </a:r>
            <a:r>
              <a:rPr lang="en-GB" dirty="0" err="1"/>
              <a:t>Nedir</a:t>
            </a:r>
            <a:r>
              <a:rPr lang="en-GB" dirty="0"/>
              <a:t>? </a:t>
            </a:r>
            <a:r>
              <a:rPr lang="en-GB" dirty="0" err="1"/>
              <a:t>Nereden</a:t>
            </a:r>
            <a:r>
              <a:rPr lang="en-GB" dirty="0"/>
              <a:t> </a:t>
            </a:r>
            <a:r>
              <a:rPr lang="en-GB" dirty="0" err="1"/>
              <a:t>aklıma</a:t>
            </a:r>
            <a:r>
              <a:rPr lang="en-GB" dirty="0"/>
              <a:t> </a:t>
            </a:r>
            <a:r>
              <a:rPr lang="en-GB" dirty="0" err="1"/>
              <a:t>geldi</a:t>
            </a:r>
            <a:r>
              <a:rPr lang="en-GB" dirty="0"/>
              <a:t>?)</a:t>
            </a:r>
            <a:endParaRPr lang="tr-TR" sz="5200" b="0" i="0" dirty="0">
              <a:latin typeface="Corbel"/>
              <a:ea typeface="+mj-ea"/>
              <a:cs typeface="+mj-cs"/>
            </a:endParaRPr>
          </a:p>
        </p:txBody>
      </p:sp>
      <p:sp>
        <p:nvSpPr>
          <p:cNvPr id="3" name="İçerik Yer Tutucusu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 b="0" i="0" baseline="0" dirty="0" err="1">
                <a:latin typeface="Corbel"/>
              </a:rPr>
              <a:t>Ağ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teknolojileri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ile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ilgili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oluşturulmak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iste</a:t>
            </a:r>
            <a:r>
              <a:rPr lang="en-GB" dirty="0" err="1">
                <a:latin typeface="Corbel"/>
              </a:rPr>
              <a:t>nen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ya</a:t>
            </a:r>
            <a:r>
              <a:rPr lang="en-GB" dirty="0">
                <a:latin typeface="Corbel"/>
              </a:rPr>
              <a:t> da </a:t>
            </a:r>
            <a:r>
              <a:rPr lang="en-GB" dirty="0" err="1">
                <a:latin typeface="Corbel"/>
              </a:rPr>
              <a:t>kullanılan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topoloji’den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itibaren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topoloji’nin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sonlandırılmasına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kadar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olan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süreçte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kullanıcıların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dallanmadan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tek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bir</a:t>
            </a:r>
            <a:r>
              <a:rPr lang="en-GB" dirty="0">
                <a:latin typeface="Corbel"/>
              </a:rPr>
              <a:t> platform </a:t>
            </a:r>
            <a:r>
              <a:rPr lang="en-GB" dirty="0" err="1">
                <a:latin typeface="Corbel"/>
              </a:rPr>
              <a:t>üzerinden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ilerleyebilmelerini</a:t>
            </a:r>
            <a:r>
              <a:rPr lang="en-GB" dirty="0">
                <a:latin typeface="Corbel"/>
              </a:rPr>
              <a:t> </a:t>
            </a:r>
            <a:r>
              <a:rPr lang="en-GB" dirty="0" err="1">
                <a:latin typeface="Corbel"/>
              </a:rPr>
              <a:t>sağlamak</a:t>
            </a:r>
            <a:r>
              <a:rPr lang="en-GB" dirty="0">
                <a:latin typeface="Corbel"/>
              </a:rPr>
              <a:t>.</a:t>
            </a:r>
          </a:p>
          <a:p>
            <a:pPr marL="0" indent="0" algn="ctr" defTabSz="914400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 b="0" i="0" baseline="0" dirty="0" err="1">
                <a:latin typeface="Corbel"/>
              </a:rPr>
              <a:t>Ağ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teknolojileri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ile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ilgili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çalışmam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gerektiğinde</a:t>
            </a:r>
            <a:r>
              <a:rPr lang="en-GB" b="0" i="0" baseline="0" dirty="0">
                <a:latin typeface="Corbel"/>
              </a:rPr>
              <a:t> </a:t>
            </a:r>
            <a:r>
              <a:rPr lang="en-GB" b="0" i="0" baseline="0" dirty="0" err="1">
                <a:latin typeface="Corbel"/>
              </a:rPr>
              <a:t>karşılaştığım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sorun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ve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sıkıntılardan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dolayı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aklıma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gelen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çözümlerden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türettiğim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uygulama</a:t>
            </a:r>
            <a:r>
              <a:rPr lang="en-GB" b="0" i="0" dirty="0">
                <a:latin typeface="Corbel"/>
              </a:rPr>
              <a:t> </a:t>
            </a:r>
            <a:r>
              <a:rPr lang="en-GB" b="0" i="0" dirty="0" err="1">
                <a:latin typeface="Corbel"/>
              </a:rPr>
              <a:t>fikri</a:t>
            </a:r>
            <a:r>
              <a:rPr lang="en-GB" b="0" i="0" dirty="0">
                <a:latin typeface="Corbel"/>
              </a:rPr>
              <a:t>..</a:t>
            </a:r>
            <a:endParaRPr lang="tr-TR" b="0" i="0" baseline="0" dirty="0"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8138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dirty="0" err="1">
                <a:solidFill>
                  <a:srgbClr val="263050">
                    <a:lumMod val="75000"/>
                  </a:srgbClr>
                </a:solidFill>
                <a:latin typeface="Corbel"/>
              </a:rPr>
              <a:t>Rakip</a:t>
            </a:r>
            <a:r>
              <a:rPr lang="en-GB" dirty="0">
                <a:solidFill>
                  <a:srgbClr val="263050">
                    <a:lumMod val="75000"/>
                  </a:srgbClr>
                </a:solidFill>
                <a:latin typeface="Corbel"/>
              </a:rPr>
              <a:t> </a:t>
            </a:r>
            <a:r>
              <a:rPr lang="en-GB" dirty="0" err="1">
                <a:solidFill>
                  <a:srgbClr val="263050">
                    <a:lumMod val="75000"/>
                  </a:srgbClr>
                </a:solidFill>
                <a:latin typeface="Corbel"/>
              </a:rPr>
              <a:t>Analizi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263050"/>
              </a:buClr>
              <a:buSzPct val="80000"/>
              <a:buFont typeface="Wingdings"/>
              <a:buChar char="§"/>
            </a:pPr>
            <a:r>
              <a:rPr lang="en-GB" dirty="0" err="1">
                <a:solidFill>
                  <a:srgbClr val="263050"/>
                </a:solidFill>
                <a:latin typeface="Corbel"/>
              </a:rPr>
              <a:t>Rakip</a:t>
            </a:r>
            <a:r>
              <a:rPr lang="en-GB" dirty="0">
                <a:solidFill>
                  <a:srgbClr val="263050"/>
                </a:solidFill>
                <a:latin typeface="Corbel"/>
              </a:rPr>
              <a:t> </a:t>
            </a:r>
            <a:r>
              <a:rPr lang="en-GB" dirty="0" err="1">
                <a:solidFill>
                  <a:srgbClr val="263050"/>
                </a:solidFill>
                <a:latin typeface="Corbel"/>
              </a:rPr>
              <a:t>bulunamadı</a:t>
            </a:r>
            <a:r>
              <a:rPr lang="en-GB" dirty="0">
                <a:solidFill>
                  <a:srgbClr val="263050"/>
                </a:solidFill>
                <a:latin typeface="Corbe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345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dirty="0">
                <a:solidFill>
                  <a:srgbClr val="263050">
                    <a:lumMod val="75000"/>
                  </a:srgbClr>
                </a:solidFill>
                <a:latin typeface="Corbel"/>
              </a:rPr>
              <a:t>Live Tile &amp; Splash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grpSp>
        <p:nvGrpSpPr>
          <p:cNvPr id="4" name="Group 1"/>
          <p:cNvGrpSpPr/>
          <p:nvPr>
            <p:custDataLst>
              <p:custData r:id="rId1"/>
            </p:custDataLst>
          </p:nvPr>
        </p:nvGrpSpPr>
        <p:grpSpPr>
          <a:xfrm>
            <a:off x="1487488" y="1700784"/>
            <a:ext cx="7418068" cy="4892625"/>
            <a:chOff x="862966" y="206065"/>
            <a:chExt cx="7418068" cy="4892625"/>
          </a:xfrm>
        </p:grpSpPr>
        <p:sp>
          <p:nvSpPr>
            <p:cNvPr id="5" name="Start"/>
            <p:cNvSpPr txBox="1"/>
            <p:nvPr/>
          </p:nvSpPr>
          <p:spPr>
            <a:xfrm>
              <a:off x="862966" y="206065"/>
              <a:ext cx="139153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>
                  <a:latin typeface="Segoe UI Light" pitchFamily="34" charset="0"/>
                </a:rPr>
                <a:t>Start</a:t>
              </a:r>
              <a:endParaRPr lang="en-US" sz="4000" dirty="0">
                <a:latin typeface="Segoe UI Light" pitchFamily="34" charset="0"/>
              </a:endParaRPr>
            </a:p>
          </p:txBody>
        </p:sp>
        <p:grpSp>
          <p:nvGrpSpPr>
            <p:cNvPr id="6" name="Group 3"/>
            <p:cNvGrpSpPr/>
            <p:nvPr/>
          </p:nvGrpSpPr>
          <p:grpSpPr>
            <a:xfrm>
              <a:off x="6781748" y="443365"/>
              <a:ext cx="1473090" cy="356397"/>
              <a:chOff x="6781748" y="443365"/>
              <a:chExt cx="1473090" cy="356397"/>
            </a:xfrm>
          </p:grpSpPr>
          <p:grpSp>
            <p:nvGrpSpPr>
              <p:cNvPr id="21" name="Group 18"/>
              <p:cNvGrpSpPr/>
              <p:nvPr/>
            </p:nvGrpSpPr>
            <p:grpSpPr>
              <a:xfrm>
                <a:off x="7909193" y="443365"/>
                <a:ext cx="345645" cy="356397"/>
                <a:chOff x="8527715" y="443365"/>
                <a:chExt cx="345645" cy="356397"/>
              </a:xfrm>
            </p:grpSpPr>
            <p:pic>
              <p:nvPicPr>
                <p:cNvPr id="23" name="Person" descr="C:\Users\t-dantay\Documents\Placeholders\user.png"/>
                <p:cNvPicPr>
                  <a:picLocks noChangeAspect="1" noChangeArrowheads="1"/>
                </p:cNvPicPr>
                <p:nvPr>
                  <p:custDataLst>
                    <p:custData r:id="rId17"/>
                  </p:custDataLst>
                </p:nvPr>
              </p:nvPicPr>
              <p:blipFill>
                <a:blip r:embed="rId20" cstate="print">
                  <a:duotone>
                    <a:srgbClr val="EEECE1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572725" y="520175"/>
                  <a:ext cx="255623" cy="27958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4" name="Border"/>
                <p:cNvSpPr/>
                <p:nvPr/>
              </p:nvSpPr>
              <p:spPr>
                <a:xfrm>
                  <a:off x="8527715" y="443365"/>
                  <a:ext cx="345645" cy="356397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rgbClr val="FFFFFF">
                      <a:lumMod val="75000"/>
                    </a:srgb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" name="Content"/>
              <p:cNvSpPr txBox="1"/>
              <p:nvPr>
                <p:custDataLst>
                  <p:custData r:id="rId16"/>
                </p:custDataLst>
              </p:nvPr>
            </p:nvSpPr>
            <p:spPr>
              <a:xfrm>
                <a:off x="6781748" y="490758"/>
                <a:ext cx="1066318" cy="261610"/>
              </a:xfrm>
              <a:prstGeom prst="rect">
                <a:avLst/>
              </a:prstGeom>
              <a:noFill/>
            </p:spPr>
            <p:txBody>
              <a:bodyPr wrap="none" lIns="91440" tIns="18288" rIns="91440" bIns="27432" rtlCol="0" anchor="ctr" anchorCtr="0">
                <a:spAutoFit/>
              </a:bodyPr>
              <a:lstStyle/>
              <a:p>
                <a:r>
                  <a:rPr lang="en-US" sz="1400" dirty="0">
                    <a:solidFill>
                      <a:srgbClr val="000000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User Name</a:t>
                </a:r>
              </a:p>
            </p:txBody>
          </p:sp>
        </p:grpSp>
        <p:sp>
          <p:nvSpPr>
            <p:cNvPr id="7" name="Tile1"/>
            <p:cNvSpPr/>
            <p:nvPr>
              <p:custDataLst>
                <p:custData r:id="rId2"/>
              </p:custDataLst>
            </p:nvPr>
          </p:nvSpPr>
          <p:spPr>
            <a:xfrm>
              <a:off x="979414" y="1726354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" name="Tile2"/>
            <p:cNvSpPr/>
            <p:nvPr>
              <p:custDataLst>
                <p:custData r:id="rId3"/>
              </p:custDataLst>
            </p:nvPr>
          </p:nvSpPr>
          <p:spPr>
            <a:xfrm>
              <a:off x="2143338" y="1726354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" name="Tile5"/>
            <p:cNvSpPr/>
            <p:nvPr>
              <p:custDataLst>
                <p:custData r:id="rId4"/>
              </p:custDataLst>
            </p:nvPr>
          </p:nvSpPr>
          <p:spPr>
            <a:xfrm>
              <a:off x="3297496" y="1726354"/>
              <a:ext cx="2254217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" name="Tile3"/>
            <p:cNvSpPr/>
            <p:nvPr>
              <p:custDataLst>
                <p:custData r:id="rId5"/>
              </p:custDataLst>
            </p:nvPr>
          </p:nvSpPr>
          <p:spPr>
            <a:xfrm>
              <a:off x="979414" y="2868933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" name="Tile4"/>
            <p:cNvSpPr/>
            <p:nvPr>
              <p:custDataLst>
                <p:custData r:id="rId6"/>
              </p:custDataLst>
            </p:nvPr>
          </p:nvSpPr>
          <p:spPr>
            <a:xfrm>
              <a:off x="2143338" y="2868933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" name="Tile6"/>
            <p:cNvSpPr/>
            <p:nvPr>
              <p:custDataLst>
                <p:custData r:id="rId7"/>
              </p:custDataLst>
            </p:nvPr>
          </p:nvSpPr>
          <p:spPr>
            <a:xfrm>
              <a:off x="979414" y="4008397"/>
              <a:ext cx="2254217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" name="Tile3"/>
            <p:cNvSpPr/>
            <p:nvPr>
              <p:custDataLst>
                <p:custData r:id="rId8"/>
              </p:custDataLst>
            </p:nvPr>
          </p:nvSpPr>
          <p:spPr>
            <a:xfrm>
              <a:off x="3297496" y="2868933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" name="Tile4"/>
            <p:cNvSpPr/>
            <p:nvPr>
              <p:custDataLst>
                <p:custData r:id="rId9"/>
              </p:custDataLst>
            </p:nvPr>
          </p:nvSpPr>
          <p:spPr>
            <a:xfrm>
              <a:off x="4461420" y="2868933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" name="Tile3"/>
            <p:cNvSpPr/>
            <p:nvPr>
              <p:custDataLst>
                <p:custData r:id="rId10"/>
              </p:custDataLst>
            </p:nvPr>
          </p:nvSpPr>
          <p:spPr>
            <a:xfrm>
              <a:off x="3297496" y="4008397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" name="Tile6"/>
            <p:cNvSpPr/>
            <p:nvPr>
              <p:custDataLst>
                <p:custData r:id="rId11"/>
              </p:custDataLst>
            </p:nvPr>
          </p:nvSpPr>
          <p:spPr>
            <a:xfrm>
              <a:off x="6026817" y="4008397"/>
              <a:ext cx="2254217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" name="Tile1"/>
            <p:cNvSpPr/>
            <p:nvPr>
              <p:custDataLst>
                <p:custData r:id="rId12"/>
              </p:custDataLst>
            </p:nvPr>
          </p:nvSpPr>
          <p:spPr>
            <a:xfrm>
              <a:off x="6026817" y="1726354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" name="Tile2"/>
            <p:cNvSpPr/>
            <p:nvPr>
              <p:custDataLst>
                <p:custData r:id="rId13"/>
              </p:custDataLst>
            </p:nvPr>
          </p:nvSpPr>
          <p:spPr>
            <a:xfrm>
              <a:off x="7190741" y="1726354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" name="Tile3"/>
            <p:cNvSpPr/>
            <p:nvPr>
              <p:custDataLst>
                <p:custData r:id="rId14"/>
              </p:custDataLst>
            </p:nvPr>
          </p:nvSpPr>
          <p:spPr>
            <a:xfrm>
              <a:off x="6026817" y="2868933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" name="Tile4"/>
            <p:cNvSpPr/>
            <p:nvPr>
              <p:custDataLst>
                <p:custData r:id="rId15"/>
              </p:custDataLst>
            </p:nvPr>
          </p:nvSpPr>
          <p:spPr>
            <a:xfrm>
              <a:off x="7190741" y="2868933"/>
              <a:ext cx="1090293" cy="1090293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127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pic>
        <p:nvPicPr>
          <p:cNvPr id="25" name="İçerik Yer Tutucusu 24"/>
          <p:cNvPicPr>
            <a:picLocks noGrp="1" noChangeAspect="1"/>
          </p:cNvPicPr>
          <p:nvPr>
            <p:ph idx="1"/>
          </p:nvPr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281" y="3186761"/>
            <a:ext cx="2330471" cy="233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3400" b="0" i="0" dirty="0">
                <a:solidFill>
                  <a:srgbClr val="263050">
                    <a:lumMod val="75000"/>
                  </a:srgbClr>
                </a:solidFill>
                <a:latin typeface="Corbel"/>
                <a:ea typeface="+mj-ea"/>
                <a:cs typeface="+mj-cs"/>
              </a:rPr>
              <a:t>Splash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046" y="250260"/>
            <a:ext cx="3392202" cy="6035292"/>
          </a:xfrm>
        </p:spPr>
      </p:pic>
    </p:spTree>
    <p:extLst>
      <p:ext uri="{BB962C8B-B14F-4D97-AF65-F5344CB8AC3E}">
        <p14:creationId xmlns:p14="http://schemas.microsoft.com/office/powerpoint/2010/main" val="15433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3400" b="0" i="0" dirty="0" err="1">
                <a:solidFill>
                  <a:srgbClr val="263050">
                    <a:lumMod val="75000"/>
                  </a:srgbClr>
                </a:solidFill>
                <a:latin typeface="Corbel"/>
                <a:ea typeface="+mj-ea"/>
                <a:cs typeface="+mj-cs"/>
              </a:rPr>
              <a:t>AnaSayfa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046" y="250260"/>
            <a:ext cx="3392202" cy="6035292"/>
          </a:xfrm>
        </p:spPr>
      </p:pic>
    </p:spTree>
    <p:extLst>
      <p:ext uri="{BB962C8B-B14F-4D97-AF65-F5344CB8AC3E}">
        <p14:creationId xmlns:p14="http://schemas.microsoft.com/office/powerpoint/2010/main" val="1962424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3400" b="0" i="0" dirty="0">
                <a:solidFill>
                  <a:srgbClr val="263050">
                    <a:lumMod val="75000"/>
                  </a:srgbClr>
                </a:solidFill>
                <a:latin typeface="Corbel"/>
                <a:ea typeface="+mj-ea"/>
                <a:cs typeface="+mj-cs"/>
              </a:rPr>
              <a:t>Menu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046" y="250260"/>
            <a:ext cx="3392202" cy="6035293"/>
          </a:xfrm>
        </p:spPr>
      </p:pic>
    </p:spTree>
    <p:extLst>
      <p:ext uri="{BB962C8B-B14F-4D97-AF65-F5344CB8AC3E}">
        <p14:creationId xmlns:p14="http://schemas.microsoft.com/office/powerpoint/2010/main" val="227442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3400" b="0" i="0" dirty="0" err="1">
                <a:solidFill>
                  <a:srgbClr val="263050">
                    <a:lumMod val="75000"/>
                  </a:srgbClr>
                </a:solidFill>
                <a:latin typeface="Corbel"/>
                <a:ea typeface="+mj-ea"/>
                <a:cs typeface="+mj-cs"/>
              </a:rPr>
              <a:t>Sayfa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046" y="250260"/>
            <a:ext cx="3392202" cy="6035292"/>
          </a:xfrm>
        </p:spPr>
      </p:pic>
    </p:spTree>
    <p:extLst>
      <p:ext uri="{BB962C8B-B14F-4D97-AF65-F5344CB8AC3E}">
        <p14:creationId xmlns:p14="http://schemas.microsoft.com/office/powerpoint/2010/main" val="126827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3400" b="0" i="0" dirty="0" err="1">
                <a:solidFill>
                  <a:srgbClr val="263050">
                    <a:lumMod val="75000"/>
                  </a:srgbClr>
                </a:solidFill>
                <a:latin typeface="Corbel"/>
                <a:ea typeface="+mj-ea"/>
                <a:cs typeface="+mj-cs"/>
              </a:rPr>
              <a:t>Sayfa</a:t>
            </a:r>
            <a:r>
              <a:rPr lang="en-GB" sz="3400" b="0" i="0" dirty="0">
                <a:solidFill>
                  <a:srgbClr val="263050">
                    <a:lumMod val="75000"/>
                  </a:srgbClr>
                </a:solidFill>
                <a:latin typeface="Corbel"/>
                <a:ea typeface="+mj-ea"/>
                <a:cs typeface="+mj-cs"/>
              </a:rPr>
              <a:t> </a:t>
            </a:r>
            <a:r>
              <a:rPr lang="en-GB" sz="3400" b="0" i="0" dirty="0" err="1">
                <a:solidFill>
                  <a:srgbClr val="263050">
                    <a:lumMod val="75000"/>
                  </a:srgbClr>
                </a:solidFill>
                <a:latin typeface="Corbel"/>
                <a:ea typeface="+mj-ea"/>
                <a:cs typeface="+mj-cs"/>
              </a:rPr>
              <a:t>Detay</a:t>
            </a:r>
            <a:endParaRPr lang="tr-TR" sz="3400" b="0" i="0" dirty="0">
              <a:solidFill>
                <a:srgbClr val="263050">
                  <a:lumMod val="75000"/>
                </a:srgbClr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046" y="250260"/>
            <a:ext cx="3392201" cy="6035292"/>
          </a:xfrm>
        </p:spPr>
      </p:pic>
    </p:spTree>
    <p:extLst>
      <p:ext uri="{BB962C8B-B14F-4D97-AF65-F5344CB8AC3E}">
        <p14:creationId xmlns:p14="http://schemas.microsoft.com/office/powerpoint/2010/main" val="105602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nded Design Blue 16x9">
  <a:themeElements>
    <a:clrScheme name="Banded_Design_Blue">
      <a:dk1>
        <a:srgbClr val="404040"/>
      </a:dk1>
      <a:lt1>
        <a:sysClr val="window" lastClr="FFFFFF"/>
      </a:lt1>
      <a:dk2>
        <a:srgbClr val="263050"/>
      </a:dk2>
      <a:lt2>
        <a:srgbClr val="E5E8E8"/>
      </a:lt2>
      <a:accent1>
        <a:srgbClr val="77B142"/>
      </a:accent1>
      <a:accent2>
        <a:srgbClr val="E3C01E"/>
      </a:accent2>
      <a:accent3>
        <a:srgbClr val="0070C0"/>
      </a:accent3>
      <a:accent4>
        <a:srgbClr val="7556A4"/>
      </a:accent4>
      <a:accent5>
        <a:srgbClr val="F08F1E"/>
      </a:accent5>
      <a:accent6>
        <a:srgbClr val="CB3E3A"/>
      </a:accent6>
      <a:hlink>
        <a:srgbClr val="0070C0"/>
      </a:hlink>
      <a:folHlink>
        <a:srgbClr val="7556A4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lumMod val="0"/>
                <a:lumOff val="100000"/>
              </a:schemeClr>
            </a:gs>
            <a:gs pos="72000">
              <a:schemeClr val="phClr"/>
            </a:gs>
            <a:gs pos="100000">
              <a:schemeClr val="phClr">
                <a:lumMod val="90000"/>
              </a:schemeClr>
            </a:gs>
          </a:gsLst>
          <a:lin ang="5400000" scaled="1"/>
        </a:gradFill>
        <a:gradFill flip="none" rotWithShape="1">
          <a:gsLst>
            <a:gs pos="32000">
              <a:schemeClr val="phClr"/>
            </a:gs>
            <a:gs pos="100000">
              <a:schemeClr val="phClr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0.xml><?xml version="1.0" encoding="utf-8"?>
<Control xmlns="http://schemas.microsoft.com/VisualStudio/2011/storyboarding/control">
  <Id Name="System.Storyboarding.Icons.User" Revision="1" Stencil="System.Storyboarding.Icons" StencilVersion="0.1"/>
</Control>
</file>

<file path=customXml/item11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2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3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4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15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7.xml><?xml version="1.0" encoding="utf-8"?>
<Control xmlns="http://schemas.microsoft.com/VisualStudio/2011/storyboarding/control">
  <Id Name="System.Storyboarding.Backgrounds.StartScreen" Revision="1" Stencil="System.Storyboarding.Backgrounds" StencilVersion="0.1"/>
</Control>
</file>

<file path=customXml/item18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9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0.xml><?xml version="1.0" encoding="utf-8"?>
<Control xmlns="http://schemas.microsoft.com/VisualStudio/2011/storyboarding/control">
  <Id Name="System.Storyboarding.Backgrounds.StartScreen" Revision="1" Stencil="System.Storyboarding.Backgrounds" StencilVersion="0.1"/>
</Control>
</file>

<file path=customXml/item21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22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23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4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25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7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8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29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.xml><?xml version="1.0" encoding="utf-8"?>
<Control xmlns="http://schemas.microsoft.com/VisualStudio/2011/storyboarding/control">
  <Id Name="System.Storyboarding.Backgrounds.StartScreen" Revision="1" Stencil="System.Storyboarding.Backgrounds" StencilVersion="0.1"/>
</Control>
</file>

<file path=customXml/item30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1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2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33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5.xml><?xml version="1.0" encoding="utf-8"?>
<Control xmlns="http://schemas.microsoft.com/VisualStudio/2011/storyboarding/control">
  <Id Name="System.Storyboarding.Icons.User" Revision="1" Stencil="System.Storyboarding.Icons" StencilVersion="0.1"/>
</Control>
</file>

<file path=customXml/item3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7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8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9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40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41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42.xml><?xml version="1.0" encoding="utf-8"?>
<Control xmlns="http://schemas.microsoft.com/VisualStudio/2011/storyboarding/control">
  <Id Name="System.Storyboarding.Icons.User" Revision="1" Stencil="System.Storyboarding.Icons" StencilVersion="0.1"/>
</Control>
</file>

<file path=customXml/item43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44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45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4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47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48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49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5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50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51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52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7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8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9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Props1.xml><?xml version="1.0" encoding="utf-8"?>
<ds:datastoreItem xmlns:ds="http://schemas.openxmlformats.org/officeDocument/2006/customXml" ds:itemID="{A56E7BBF-4AD1-4BAB-BB90-656BC303E394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96D0B11E-B4A5-4FF9-BE26-81AC976B086C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0CE07A08-74B3-4DC4-85AA-273398531FA2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F0E66BE8-4621-484E-BD5E-0A691B3EEEC7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227E5C53-C01D-4E70-A6B9-862CEA9643DB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76EF0D77-C994-4232-9406-B3D450F81857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318295AD-A37C-4D93-BB07-1CE189E46F46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317F2C8C-BF3A-4361-B17B-832917A6BE26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AEDA7E40-C118-4391-9008-679696A4EDEA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F990DC1E-4A0E-4C84-B5ED-0B0CE397559E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1C0C511F-E67D-4D4A-9A7B-6E9F2916E4D8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CE23676-7212-4FCA-ABFB-70FF7FF618C0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B0DAB694-12CE-4598-BF1F-183F808A2348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B5F4DE1F-824C-4A26-9D2E-4E9E9CEACBC7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B32CD3F1-D856-43B2-88A8-B6D5F94384D9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E351526E-B292-4BF6-B84B-7EA012E182A2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5F8B743C-58C9-496B-861D-37CFDCB689D2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0A0B0AB4-528F-45D0-9477-351EBE4AC7B5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8376A45C-3B73-430A-AB07-14AE228ECB55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45B90D2B-1B48-41AA-807C-77C1F5EF6D7E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8191D045-BFF9-41C0-91FA-AAE56DD7FB58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AD5EA54E-8BB8-46C2-964A-D5A637665B87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FD963889-80A4-4053-9004-7B22932D28CD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487523DD-4F37-453F-8DAA-BF607A25605B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CFB031FC-43DE-4D22-90C8-151B033B7B19}">
  <ds:schemaRefs>
    <ds:schemaRef ds:uri="http://schemas.microsoft.com/VisualStudio/2011/storyboarding/control"/>
  </ds:schemaRefs>
</ds:datastoreItem>
</file>

<file path=customXml/itemProps32.xml><?xml version="1.0" encoding="utf-8"?>
<ds:datastoreItem xmlns:ds="http://schemas.openxmlformats.org/officeDocument/2006/customXml" ds:itemID="{110D659C-2CB5-418F-BB6C-7761567BAC02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62297194-F276-4C35-9AA2-BFDF1B032F77}">
  <ds:schemaRefs>
    <ds:schemaRef ds:uri="http://schemas.microsoft.com/VisualStudio/2011/storyboarding/control"/>
  </ds:schemaRefs>
</ds:datastoreItem>
</file>

<file path=customXml/itemProps34.xml><?xml version="1.0" encoding="utf-8"?>
<ds:datastoreItem xmlns:ds="http://schemas.openxmlformats.org/officeDocument/2006/customXml" ds:itemID="{13A7E6CE-7344-4103-9E89-CC7B9AB39BD6}">
  <ds:schemaRefs>
    <ds:schemaRef ds:uri="http://schemas.microsoft.com/VisualStudio/2011/storyboarding/control"/>
  </ds:schemaRefs>
</ds:datastoreItem>
</file>

<file path=customXml/itemProps35.xml><?xml version="1.0" encoding="utf-8"?>
<ds:datastoreItem xmlns:ds="http://schemas.openxmlformats.org/officeDocument/2006/customXml" ds:itemID="{2D71B260-49DD-430A-993F-35BB818160D2}">
  <ds:schemaRefs>
    <ds:schemaRef ds:uri="http://schemas.microsoft.com/VisualStudio/2011/storyboarding/control"/>
  </ds:schemaRefs>
</ds:datastoreItem>
</file>

<file path=customXml/itemProps36.xml><?xml version="1.0" encoding="utf-8"?>
<ds:datastoreItem xmlns:ds="http://schemas.openxmlformats.org/officeDocument/2006/customXml" ds:itemID="{B945FD6A-04E9-4DD2-94EC-104268517FC4}">
  <ds:schemaRefs>
    <ds:schemaRef ds:uri="http://schemas.microsoft.com/VisualStudio/2011/storyboarding/control"/>
  </ds:schemaRefs>
</ds:datastoreItem>
</file>

<file path=customXml/itemProps37.xml><?xml version="1.0" encoding="utf-8"?>
<ds:datastoreItem xmlns:ds="http://schemas.openxmlformats.org/officeDocument/2006/customXml" ds:itemID="{53149403-D037-43A9-A21D-FD77B9907664}">
  <ds:schemaRefs>
    <ds:schemaRef ds:uri="http://schemas.microsoft.com/sharepoint/v3/contenttype/forms"/>
  </ds:schemaRefs>
</ds:datastoreItem>
</file>

<file path=customXml/itemProps38.xml><?xml version="1.0" encoding="utf-8"?>
<ds:datastoreItem xmlns:ds="http://schemas.openxmlformats.org/officeDocument/2006/customXml" ds:itemID="{7B7AFC57-FCE8-4697-B1DB-5DC1FAA10CD9}">
  <ds:schemaRefs>
    <ds:schemaRef ds:uri="http://schemas.microsoft.com/VisualStudio/2011/storyboarding/control"/>
  </ds:schemaRefs>
</ds:datastoreItem>
</file>

<file path=customXml/itemProps39.xml><?xml version="1.0" encoding="utf-8"?>
<ds:datastoreItem xmlns:ds="http://schemas.openxmlformats.org/officeDocument/2006/customXml" ds:itemID="{390E4122-9B58-4D66-A25E-E87440E2063D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391A92AD-E580-43E5-B428-5EF444FE48B7}">
  <ds:schemaRefs>
    <ds:schemaRef ds:uri="http://schemas.microsoft.com/VisualStudio/2011/storyboarding/control"/>
  </ds:schemaRefs>
</ds:datastoreItem>
</file>

<file path=customXml/itemProps40.xml><?xml version="1.0" encoding="utf-8"?>
<ds:datastoreItem xmlns:ds="http://schemas.openxmlformats.org/officeDocument/2006/customXml" ds:itemID="{3AF07359-16E0-4772-A4F8-627371036805}">
  <ds:schemaRefs>
    <ds:schemaRef ds:uri="http://schemas.microsoft.com/VisualStudio/2011/storyboarding/control"/>
  </ds:schemaRefs>
</ds:datastoreItem>
</file>

<file path=customXml/itemProps41.xml><?xml version="1.0" encoding="utf-8"?>
<ds:datastoreItem xmlns:ds="http://schemas.openxmlformats.org/officeDocument/2006/customXml" ds:itemID="{BC4DABF1-1BDC-49CE-91DE-C92BD1AABE8E}">
  <ds:schemaRefs>
    <ds:schemaRef ds:uri="http://schemas.microsoft.com/VisualStudio/2011/storyboarding/control"/>
  </ds:schemaRefs>
</ds:datastoreItem>
</file>

<file path=customXml/itemProps42.xml><?xml version="1.0" encoding="utf-8"?>
<ds:datastoreItem xmlns:ds="http://schemas.openxmlformats.org/officeDocument/2006/customXml" ds:itemID="{F0DDAA84-752D-4897-B036-0E0C0675F327}">
  <ds:schemaRefs>
    <ds:schemaRef ds:uri="http://schemas.microsoft.com/VisualStudio/2011/storyboarding/control"/>
  </ds:schemaRefs>
</ds:datastoreItem>
</file>

<file path=customXml/itemProps43.xml><?xml version="1.0" encoding="utf-8"?>
<ds:datastoreItem xmlns:ds="http://schemas.openxmlformats.org/officeDocument/2006/customXml" ds:itemID="{E4D2FB56-2B4E-4A82-AA07-2CA739A3ED55}">
  <ds:schemaRefs>
    <ds:schemaRef ds:uri="http://schemas.microsoft.com/VisualStudio/2011/storyboarding/control"/>
  </ds:schemaRefs>
</ds:datastoreItem>
</file>

<file path=customXml/itemProps44.xml><?xml version="1.0" encoding="utf-8"?>
<ds:datastoreItem xmlns:ds="http://schemas.openxmlformats.org/officeDocument/2006/customXml" ds:itemID="{A20CCF91-9787-422A-AEBB-C4729D818C00}">
  <ds:schemaRefs>
    <ds:schemaRef ds:uri="http://schemas.microsoft.com/VisualStudio/2011/storyboarding/control"/>
  </ds:schemaRefs>
</ds:datastoreItem>
</file>

<file path=customXml/itemProps45.xml><?xml version="1.0" encoding="utf-8"?>
<ds:datastoreItem xmlns:ds="http://schemas.openxmlformats.org/officeDocument/2006/customXml" ds:itemID="{B86ED811-76FA-470E-BF65-7B08F4E478BD}">
  <ds:schemaRefs>
    <ds:schemaRef ds:uri="http://schemas.microsoft.com/VisualStudio/2011/storyboarding/control"/>
  </ds:schemaRefs>
</ds:datastoreItem>
</file>

<file path=customXml/itemProps46.xml><?xml version="1.0" encoding="utf-8"?>
<ds:datastoreItem xmlns:ds="http://schemas.openxmlformats.org/officeDocument/2006/customXml" ds:itemID="{567FFF40-CE5A-4C2A-9FA9-7E5DC39417C7}">
  <ds:schemaRefs>
    <ds:schemaRef ds:uri="http://schemas.microsoft.com/VisualStudio/2011/storyboarding/control"/>
  </ds:schemaRefs>
</ds:datastoreItem>
</file>

<file path=customXml/itemProps47.xml><?xml version="1.0" encoding="utf-8"?>
<ds:datastoreItem xmlns:ds="http://schemas.openxmlformats.org/officeDocument/2006/customXml" ds:itemID="{2504D0D4-5133-4C02-8B0C-3C0276DB7AED}">
  <ds:schemaRefs>
    <ds:schemaRef ds:uri="http://schemas.microsoft.com/VisualStudio/2011/storyboarding/control"/>
  </ds:schemaRefs>
</ds:datastoreItem>
</file>

<file path=customXml/itemProps48.xml><?xml version="1.0" encoding="utf-8"?>
<ds:datastoreItem xmlns:ds="http://schemas.openxmlformats.org/officeDocument/2006/customXml" ds:itemID="{42098B94-0AA8-4B34-97D2-B0CFF7A5134B}">
  <ds:schemaRefs>
    <ds:schemaRef ds:uri="http://schemas.microsoft.com/VisualStudio/2011/storyboarding/control"/>
  </ds:schemaRefs>
</ds:datastoreItem>
</file>

<file path=customXml/itemProps49.xml><?xml version="1.0" encoding="utf-8"?>
<ds:datastoreItem xmlns:ds="http://schemas.openxmlformats.org/officeDocument/2006/customXml" ds:itemID="{CF6C49E8-E843-42A1-A77F-9F18456F49B0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F8288DEA-22B9-443B-ABE1-014EF687A73A}">
  <ds:schemaRefs>
    <ds:schemaRef ds:uri="http://schemas.microsoft.com/VisualStudio/2011/storyboarding/control"/>
  </ds:schemaRefs>
</ds:datastoreItem>
</file>

<file path=customXml/itemProps50.xml><?xml version="1.0" encoding="utf-8"?>
<ds:datastoreItem xmlns:ds="http://schemas.openxmlformats.org/officeDocument/2006/customXml" ds:itemID="{11434B88-6943-4B30-9F17-2A6C03528857}">
  <ds:schemaRefs>
    <ds:schemaRef ds:uri="http://schemas.microsoft.com/VisualStudio/2011/storyboarding/control"/>
  </ds:schemaRefs>
</ds:datastoreItem>
</file>

<file path=customXml/itemProps51.xml><?xml version="1.0" encoding="utf-8"?>
<ds:datastoreItem xmlns:ds="http://schemas.openxmlformats.org/officeDocument/2006/customXml" ds:itemID="{97900C7A-5A48-476E-A6A0-5CC9C3B54BA3}">
  <ds:schemaRefs>
    <ds:schemaRef ds:uri="http://schemas.microsoft.com/VisualStudio/2011/storyboarding/control"/>
  </ds:schemaRefs>
</ds:datastoreItem>
</file>

<file path=customXml/itemProps52.xml><?xml version="1.0" encoding="utf-8"?>
<ds:datastoreItem xmlns:ds="http://schemas.openxmlformats.org/officeDocument/2006/customXml" ds:itemID="{E70EE97D-CEF4-4346-A51D-72976D9E5A07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54096EDF-8844-4AF1-A245-67F5F80754AD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864CECF6-9DCA-4D1C-9B38-E0688ABC9BEF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06B13C29-832B-4BFD-BB20-EB0003BF4117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5D7CED8A-3C60-4E4D-AA91-5FFA795D0B99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İş proje planı sunusu (geniş ekran)</Template>
  <TotalTime>0</TotalTime>
  <Words>89</Words>
  <Application>Microsoft Office PowerPoint</Application>
  <PresentationFormat>Geniş ekran</PresentationFormat>
  <Paragraphs>21</Paragraphs>
  <Slides>12</Slides>
  <Notes>2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9" baseType="lpstr">
      <vt:lpstr>Arial</vt:lpstr>
      <vt:lpstr>Corbel</vt:lpstr>
      <vt:lpstr>Euphemia</vt:lpstr>
      <vt:lpstr>Segoe UI</vt:lpstr>
      <vt:lpstr>Segoe UI Light</vt:lpstr>
      <vt:lpstr>Wingdings</vt:lpstr>
      <vt:lpstr>Banded Design Blue 16x9</vt:lpstr>
      <vt:lpstr>Starts Here</vt:lpstr>
      <vt:lpstr>Fikir (Nedir? Nereden aklıma geldi?)</vt:lpstr>
      <vt:lpstr>Rakip Analizi</vt:lpstr>
      <vt:lpstr>Live Tile &amp; Splash</vt:lpstr>
      <vt:lpstr>Splash</vt:lpstr>
      <vt:lpstr>AnaSayfa</vt:lpstr>
      <vt:lpstr>Menu</vt:lpstr>
      <vt:lpstr>Sayfa</vt:lpstr>
      <vt:lpstr>Sayfa Detay</vt:lpstr>
      <vt:lpstr>Canvas</vt:lpstr>
      <vt:lpstr>Canvas</vt:lpstr>
      <vt:lpstr>Uygulama Demo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2016-08-15T11:13:16Z</dcterms:created>
  <dcterms:modified xsi:type="dcterms:W3CDTF">2016-08-25T21:22:21Z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TC034172719991</vt:lpwstr>
  </property>
</Properties>
</file>

<file path=docProps/thumbnail.jpeg>
</file>